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F5B804-822B-4257-89B7-483FE6C1B5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F9B6FB-4E93-44E4-866B-44BA17CA28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illustration of the frequency composition in the different stimulus types (speech, complex sound and sine wave tone) for a steady-state sound (/a/ and its nonspeech equivalents) and a transition sound (/pa/ and its nonspeech equivalents). The horizontal lines represent the different frequency components (or formants, F) and the vertical dashed lines represent the end of the transition period in transition sounds (at 35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845F52-5037-4762-A5BC-8D9FC16471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1054–1063, </a:t>
            </a:r>
            <a:r>
              <a:rPr lang="en-US" altLang="en-US" sz="1000">
                <a:solidFill>
                  <a:srgbClr val="333333"/>
                </a:solidFill>
                <a:hlinkClick r:id="rId3"/>
              </a:rPr>
              <a:t>https://doi.org/10.1093/cercor/bhh206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illustration of the frequency composition in the different stimulus types (speech, complex sound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illustration of the frequency composition in the different stimulus types (speech, complex sound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2024-04-27T00:38:03Z</dcterms:modified>
</cp:coreProperties>
</file>