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FFED70-AC1F-4C79-9683-A52FF9F0A3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78F343-9C3E-4850-BE9B-482443ACF8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2. EPSPs evoked by focal extracellular stimulation in RS, FS and ANP cells. Upper graphs: shown are EPSPs evoked by focal extracellular stimulation (asterisks mark the stimulation artifacts) in DLPFC neurons of the three classes. Sweeps were superimposed and displayed at an expanded timescale. Note that the latency was short and had small variability in RS, FS and ANP cell EPSPs. Calibration bars: horizontal, 2 ms; vertical, 1 mV. Middle graphs: same traces as those displayed in upper graphs, showing the full duration of EPSPs. Lower graphs: averages of 20–30 consecutive sweeps recorded from the same neurons. The arrows show the EPSP duration estimated at half peak amplitude.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2BFA3-C864-4113-9978-FB46D5B9A4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530–542, </a:t>
            </a:r>
            <a:r>
              <a:rPr lang="en-US" altLang="en-US" sz="1000">
                <a:solidFill>
                  <a:srgbClr val="333333"/>
                </a:solidFill>
                <a:hlinkClick r:id="rId3"/>
              </a:rPr>
              <a:t>https://doi.org/10.1093/cercor/bhh015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2. EPSPs evoked by focal extracellular stimulation in RS, FS and ANP cells. Upper graphs: shown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2. EPSPs evoked by focal extracellular stimulation in RS, FS and ANP cells. Upper graphs: shown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2024-04-26T20:35:14Z</dcterms:modified>
</cp:coreProperties>
</file>