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75929B-B280-4A2C-BE03-26A0D2CD74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5DD52-B2F7-4667-A4D7-27DF04C317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Learning curves for 3 monkeys with PFo lesions (A) and 6 unoperated controls (B) tested on the RRC task. Data are plotted as percent error (±standard error of mean) across blocks of 100 trials. The line at 50% represents chance-level performance; the line at 10% represents criterion-level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2006.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F6C131-5BCE-4FFC-8B37-F35727327B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1154–1159,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Learning curves for 3 monkeys with PFo lesions (A) and 6 unoperated controls (B) tested on the RRC task.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Learning curves for 3 monkeys with PFo lesions (A) and 6 unoperated controls (B) tested on the RRC task.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2024-05-08T19:02:50Z</dcterms:modified>
</cp:coreProperties>
</file>