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D1932-7915-41A9-B157-B0D2D457B5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C17FB-C4FA-448F-9EB8-25EBE4513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Learning curves for 3 monkeys with PFo lesions (A) and 6 unoperated controls (B) tested on the RRC task. Data are plotted as percent error (±standard error of mean) across blocks of 100 trials. The line at 50% represents chance-level performance; the line at 10% represents criterion-level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2006.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C356E-340D-4BA5-92B2-2736FD48A4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1154–1159,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Learning curves for 3 monkeys with PFo lesions (A) and 6 unoperated controls (B) tested on the RRC task.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Learning curves for 3 monkeys with PFo lesions (A) and 6 unoperated controls (B) tested on the RRC task.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2024-09-19T07:19:46Z</dcterms:modified>
</cp:coreProperties>
</file>