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5E22A-131E-4286-A880-346FC24E0A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ACDF18-5151-4B2D-A627-4A5DCB5CB6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BE3F3-6439-488E-B494-4B94AAD9A5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2024-04-26T04:54:25Z</dcterms:modified>
</cp:coreProperties>
</file>