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18F74-A155-4083-BA10-11FB41681F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89F74F-D74F-4D65-A4BA-4C03133C6B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influence of vestibular screens upon the eruptive path and dentoalveolar development. The traction on the apical base (see arrow) facilitates the drift of erupting teeth in an outward direction and induces remodelling in the outer alveolar process,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Orthodontic Society. Published by Oxford University Press on behalf of the European Orthodontic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6CF580-F88D-4DE0-A382-FD2D64A065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first radiograph (left) of a case with severe crowding shows an accentuated lingual inclination of the mandibular canines and premolars. The fourth radiograph (right), taken two years after the start of treatment exhibits the guiding effect of function correctors.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Orthodontic Society. Published by Oxford University Press on behalf of the European Orthodontic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6CF580-F88D-4DE0-A382-FD2D64A0656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Case 1, Models of a girl aged 7 years 11 months at the beginning (top row) and after treatment with function correctors for 2 years 5 months (bottom 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Orthodontic Society. Published by Oxford University Press on behalf of the European Orthodontic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6CF580-F88D-4DE0-A382-FD2D64A0656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Case 1. Models, occlusal view, of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Orthodontic Society. Published by Oxford University Press on behalf of the European Orthodontic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6CF580-F88D-4DE0-A382-FD2D64A0656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radiographs, corresponding to the Figures 3 and 4. The apices of the erupting teeth change their positions in an occlusal direction, particularly the canines and mandibular premolars.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Orthodontic Society. Published by Oxford University Press on behalf of the European Orthodontic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6CF580-F88D-4DE0-A382-FD2D64A0656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Case 2. First row: at the beginning of treatment; Second row: after 2 years treatment with the function corrector; Third row: after 2 years 5 months retention; Fourth row: 1 year 6 months after the retaining appliance was removed.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Orthodontic Society. Published by Oxford University Press on behalf of the European Orthodontic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6CF580-F88D-4DE0-A382-FD2D64A0656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Models, occlusal view, corresponding to Figure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Orthodontic Society. Published by Oxford University Press on behalf of the European Orthodontic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6CF580-F88D-4DE0-A382-FD2D64A06562}"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o/cjl1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jo/cjl1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jo/cjl10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jo/cjl10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jo/cjl10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jo/cjl10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ejo/cjl10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29, Issue suppl_1, April 2007, Pages i107–i113, </a:t>
            </a:r>
            <a:r>
              <a:rPr lang="en-US" altLang="en-US" sz="1000">
                <a:solidFill>
                  <a:srgbClr val="333333"/>
                </a:solidFill>
                <a:hlinkClick r:id="rId3"/>
              </a:rPr>
              <a:t>https://doi.org/10.1093/ejo/cjl103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influence of vestibular screens upon the eruptive path and dentoalveolar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83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29, Issue suppl_1, April 2007, Pages i107–i113, </a:t>
            </a:r>
            <a:r>
              <a:rPr lang="en-US" altLang="en-US" sz="1000">
                <a:solidFill>
                  <a:srgbClr val="333333"/>
                </a:solidFill>
                <a:hlinkClick r:id="rId3"/>
              </a:rPr>
              <a:t>https://doi.org/10.1093/ejo/cjl103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first radiograph (left) of a case with severe crowding shows an accentuated lingual inclination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402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29, Issue suppl_1, April 2007, Pages i107–i113, </a:t>
            </a:r>
            <a:r>
              <a:rPr lang="en-US" altLang="en-US" sz="1000">
                <a:solidFill>
                  <a:srgbClr val="333333"/>
                </a:solidFill>
                <a:hlinkClick r:id="rId3"/>
              </a:rPr>
              <a:t>https://doi.org/10.1093/ejo/cjl103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Case 1, Models of a girl aged 7 years 11 months at the beginning (top row) and after treatment with function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409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29, Issue suppl_1, April 2007, Pages i107–i113, </a:t>
            </a:r>
            <a:r>
              <a:rPr lang="en-US" altLang="en-US" sz="1000">
                <a:solidFill>
                  <a:srgbClr val="333333"/>
                </a:solidFill>
                <a:hlinkClick r:id="rId3"/>
              </a:rPr>
              <a:t>https://doi.org/10.1093/ejo/cjl103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Case 1. Models, occlusal view, of Figure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80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29, Issue suppl_1, April 2007, Pages i107–i113, </a:t>
            </a:r>
            <a:r>
              <a:rPr lang="en-US" altLang="en-US" sz="1000">
                <a:solidFill>
                  <a:srgbClr val="333333"/>
                </a:solidFill>
                <a:hlinkClick r:id="rId3"/>
              </a:rPr>
              <a:t>https://doi.org/10.1093/ejo/cjl103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radiographs, corresponding to the Figures 3 and 4. The apices of the erupting teeth change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845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29, Issue suppl_1, April 2007, Pages i107–i113, </a:t>
            </a:r>
            <a:r>
              <a:rPr lang="en-US" altLang="en-US" sz="1000">
                <a:solidFill>
                  <a:srgbClr val="333333"/>
                </a:solidFill>
                <a:hlinkClick r:id="rId3"/>
              </a:rPr>
              <a:t>https://doi.org/10.1093/ejo/cjl103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Case 2. First row: at the beginning of treatment; Second row: after 2 years treatment with the function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29, Issue suppl_1, April 2007, Pages i107–i113, </a:t>
            </a:r>
            <a:r>
              <a:rPr lang="en-US" altLang="en-US" sz="1000">
                <a:solidFill>
                  <a:srgbClr val="333333"/>
                </a:solidFill>
                <a:hlinkClick r:id="rId3"/>
              </a:rPr>
              <a:t>https://doi.org/10.1093/ejo/cjl103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Models, occlusal view, corresponding to Figure 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44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Schematic representation of the influence of vestibular screens upon the eruptive path and dentoalveolar ...</vt:lpstr>
      <vt:lpstr>Figure 2 The first radiograph (left) of a case with severe crowding shows an accentuated lingual inclination of the ...</vt:lpstr>
      <vt:lpstr>Figure 3 Case 1, Models of a girl aged 7 years 11 months at the beginning (top row) and after treatment with function ...</vt:lpstr>
      <vt:lpstr>Figure 4 Case 1. Models, occlusal view, of Figure 3.
</vt:lpstr>
      <vt:lpstr>Figure 5 The radiographs, corresponding to the Figures 3 and 4. The apices of the erupting teeth change their ...</vt:lpstr>
      <vt:lpstr>Figure 6 Case 2. First row: at the beginning of treatment; Second row: after 2 years treatment with the function ...</vt:lpstr>
      <vt:lpstr>Figure 7 Models, occlusal view, corresponding to Figure 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2024-04-26T04:26:27Z</dcterms:modified>
</cp:coreProperties>
</file>