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1AB79-74DF-481C-B895-DE64AF1324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EBE60-1855-4A13-AF5E-7FF64AF5AE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3970B-CD7E-4F6E-B801-E05DC588E0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2024-04-26T18:55:50Z</dcterms:modified>
</cp:coreProperties>
</file>