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Lst>
  <p:sldSz cx="9144000" cy="6858000" type="screen4x3"/>
  <p:notesSz cx="6858000" cy="9144000"/>
  <p:custDataLst>
    <p:tags r:id="rId13"/>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tags" Target="tags/tag1.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D52C35-2441-493B-A392-9FAFA73510F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287122-B084-4821-BE8B-F7A795BFCAE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Sequence alignment of TaSnRK2.7 and SnRK2s from other plant species. (A) Alignment of the predicted amino acid sequences of TaSnRK2.7 and closely related plant SnRK2 protein kinases. Conserved prosite motifs are underlined. Regions 1–4 represent the ATP binding site, N-myristoylation site, protein kinase activating signature, and transmembrane-spanning region, respectively. Alignments were performed using the Megalign program of DNAStar. Common identical AARs are shown with a black background. Dashed lines represent gaps introduced to maximize alignment. Abbreviations on the left of each sequence: Ta, T. aestivum; Os, O. sativa; At, A. thaliana; Zm, Z. mays. (B) Phylogenetic tree of TaSnRK2.7 and SnRK2s from other plant species. Three distinct isoform groups are presented in grey. The phylogenetic tree was constructed with the PHYLIP 3.68 package; bootstrap values are in percentages.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285143-0169-4729-959D-8FD6D1EA974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Southern blotting analysis of genomic DNA from common wheat and related diploid species digested with three restriction enzymes. Fragments were separated in a 0.8% agarose gel, blotted onto nylon membranes, and hybridized with the [α-32P]dCTP-labelled probe generated from the genomic sequence of TaSnRK2.7. ABD, Chinese spring; A, T. urartu; S, A. speltoides; D, A. tauschii.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285143-0169-4729-959D-8FD6D1EA974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Subcellular localization of TaSnRK2.7 in onion epidermal cells. Cells were bombarded with constructs carrying GFP or TaSnRK2.7–GFP as described in Materials and methods. GFP and TaSnRK2.7–GFP fusion proteins were transiently expressed under the control of the CaMV 35S promoter in onion epidermal cells and observed with a laser scanning confocal microscope. Images were taken in dark field for green fluorescence (1, 4), cell outline (2, 5), and the combination (3, 6) were photographed in bright field. Scale bar = 100 μm. Each construct was bombarded into at least 30 onion epidermal cells. (This figure is available in colour at JXB online.)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285143-0169-4729-959D-8FD6D1EA974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Comparison of root morphology between TaSnRK2.7 lines and controls on MS medium. (This figure is available in colour at JXB online.)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285143-0169-4729-959D-8FD6D1EA9748}"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Expression patterns of TaSnRK2.7 in various tissues and in response to various treatments. (A) Expression patterns of TaSnRK2.7 in wheat tissues at different developmental stages. SL, seedling leaf; SR, seedling root; BS, booting spindle; HS, heading spike. (B) Expression patterns of TaSnRK2.7 under various stress conditions. The 2–ΔΔCT method was used to measure the relative expression level of the target gene. The expression of TaSnRK2.7 in seedling leaves or at 0 h was regarded as standard, and other values were compared with it. The experiments were performed in triplicate. Values are means of three samples±SE. Gels: upper, TaSnRK2.7-specific fragments amplified by semi-qRT-PCR; lower, tubulin fragments amplified by semi-qRT-PCR as internal control.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285143-0169-4729-959D-8FD6D1EA9748}"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TaSnRK2.7 seedlings exhibit enhanced abiotic stress tolerance on MS medium. Seven-day-old seedlings planted on MS medium containing 5% glycerol, 300 mM NaCl or cultured at 4 °C, were cultured vertically until evident differences appeared between the TaSnRK2.7 transformants and controls. (A) Control seedlings planted on MS medium for 1 week without stress. (B) Seedlings treated with 5% glycerol. (C) Seedlings treated with 300 mM NaCl. (D) Seedlings cultured at 4 °C. (E) Seedlings treated with 5 μM ABA. (This figure is available in colour at JXB online.)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285143-0169-4729-959D-8FD6D1EA9748}"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Stress tolerance assays of TaSnRK2.7-overexpressing transgenic Arabidopsis. (A) TaSnRK2.7 transgenic plants and controls grown under drought stress. (B) TaSnRK2.7 transgenic plants and controls treated with 300 mM NaCl. (C) TaSnRK2.7 transgenic plants and controls cultured at 4 °C. (D) Biomass of transgenic plants and controls after cold stress. Values are mean±SE, n=10. ** Significantly different from the controls at P&lt;0.01. (This figure is available in colour at JXB online.)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285143-0169-4729-959D-8FD6D1EA9748}"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Overexpression of TaSnRK2.7 leads to significantly decreased total water-soluble sugars in Arabidopsis. Values are mean±SE, n=10. ** Significantly different from the controls at P&lt;0.01.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285143-0169-4729-959D-8FD6D1EA9748}"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9. </a:t>
            </a:r>
            <a:r>
              <a:rPr lang="en-US" altLang="en-US">
                <a:latin typeface="Arial" pitchFamily="34" charset="0"/>
                <a:ea typeface="Arial" pitchFamily="34" charset="0"/>
              </a:rPr>
              <a:t>Physiological characterization of TaSnRK2.7 plants. (A) Seedling phenotypes of TaSnRK2.7-overexpressing lines and WT under salinity stress for 5 h. (B) Comparison of CMS and WRA of transgenic plants and controls under stress. (C) TaSnRK2.7 plants had significantly lower OP than WT and GFP controls under normal conditions. One day after treatment with 300 mM NaCl, OP in WT and GFP controls had decreased more rapidly and was significantly lower than in TaSnRK2.7 plants. (D) Changes in variable to maximum fluorescence ratios (Fv/Fm) in TaSnRK2.7 plants and WT and GFP controls subjected to high salt stress. L1–L6, six individual TaSnRK2.7 transgenic lines; WT, wild type; GFP, GFP transgenic line. Values are mean±SE, n=10. * Significant difference between TaSnRK2.7-overexpressing lines and controls with F-test (*P&lt;0.05, **P&lt;0.01). (This figure is available in colour at JXB online.)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285143-0169-4729-959D-8FD6D1EA9748}"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Sequence alignment of TaSnRK2.7 and SnRK2s from other plant species. (A) Alignment of the predicted amino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95600" y="1371600"/>
            <a:ext cx="336353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Southern blotting analysis of genomic DNA from common wheat and related diploid species digested with three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1757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Subcellular localization of TaSnRK2.7 in onion epidermal cells. Cells were bombarded with constructs carrying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634095"/>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Comparison of root morphology between TaSnRK2.7 lines and controls on MS medium. (This figure is available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55800" y="1371600"/>
            <a:ext cx="524435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Expression patterns of TaSnRK2.7 in various tissues and in response to various treatments. (A) Expression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76500" y="1371600"/>
            <a:ext cx="4184159"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TaSnRK2.7 seedlings exhibit enhanced abiotic stress tolerance on MS medium. Seven-day-old seedlings planted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89200" y="1371600"/>
            <a:ext cx="4153766"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Stress tolerance assays of TaSnRK2.7-overexpressing transgenic Arabidopsis. (A) TaSnRK2.7 transgenic plants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92400" y="1371600"/>
            <a:ext cx="3748520"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Overexpression of TaSnRK2.7 leads to significantly decreased total water-soluble sugars in Arabidopsis.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60717"/>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9. </a:t>
            </a:r>
            <a:r>
              <a:rPr lang="en-US" altLang="en-US" b="0"/>
              <a:t>Physiological characterization of TaSnRK2.7 plants. (A) Seedling phenotypes of TaSnRK2.7-overexpressing lines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733800" y="1371600"/>
            <a:ext cx="168176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27</Paragraphs>
  <Slides>9</Slides>
  <Notes>9</Notes>
  <TotalTime>3343</TotalTime>
  <HiddenSlides>0</HiddenSlides>
  <MMClips>0</MMClips>
  <ScaleCrop>0</ScaleCrop>
  <HeadingPairs>
    <vt:vector baseType="variant" size="4">
      <vt:variant>
        <vt:lpstr>Theme</vt:lpstr>
      </vt:variant>
      <vt:variant>
        <vt:i4>1</vt:i4>
      </vt:variant>
      <vt:variant>
        <vt:lpstr>Slide Titles</vt:lpstr>
      </vt:variant>
      <vt:variant>
        <vt:i4>9</vt:i4>
      </vt:variant>
    </vt:vector>
  </HeadingPairs>
  <TitlesOfParts>
    <vt:vector baseType="lpstr" size="10">
      <vt:lpstr>13_Office Theme</vt:lpstr>
      <vt:lpstr>Fig. 1. Sequence alignment of TaSnRK2.7 and SnRK2s from other plant species. (A) Alignment of the predicted amino ...</vt:lpstr>
      <vt:lpstr>Fig. 2. Southern blotting analysis of genomic DNA from common wheat and related diploid species digested with three ...</vt:lpstr>
      <vt:lpstr>Fig. 3. Subcellular localization of TaSnRK2.7 in onion epidermal cells. Cells were bombarded with constructs carrying ...</vt:lpstr>
      <vt:lpstr>Fig. 5. Comparison of root morphology between TaSnRK2.7 lines and controls on MS medium. (This figure is available in ...</vt:lpstr>
      <vt:lpstr>Fig. 4. Expression patterns of TaSnRK2.7 in various tissues and in response to various treatments. (A) Expression ...</vt:lpstr>
      <vt:lpstr>Fig. 6. TaSnRK2.7 seedlings exhibit enhanced abiotic stress tolerance on MS medium. Seven-day-old seedlings planted ...</vt:lpstr>
      <vt:lpstr>Fig. 7. Stress tolerance assays of TaSnRK2.7-overexpressing transgenic Arabidopsis. (A) TaSnRK2.7 transgenic plants ...</vt:lpstr>
      <vt:lpstr>Fig. 8. Overexpression of TaSnRK2.7 leads to significantly decreased total water-soluble sugars in Arabidopsis. ...</vt:lpstr>
      <vt:lpstr>Fig. 9. Physiological characterization of TaSnRK2.7 plants. (A) Seedling phenotypes of TaSnRK2.7-overexpressing lines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2024-09-19T05:53:55Z</dcterms:modified>
</cp:coreProperties>
</file>