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48979-4739-41BA-BAC1-AC15AFA0C4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D04389-071A-41AF-9A49-8697861E7A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4F219D-6FD6-4B91-B8AB-B280607E56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2024-04-26T16:52:36Z</dcterms:modified>
</cp:coreProperties>
</file>