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007D78-8018-4201-8A13-D1964E9274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1F9C6-C359-4808-BB19-D817B1397C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auditory task activation (spatial attention vs. baseline) and classification accuracy (left vs. right) across ROIs. Activity in voxels from STG and SMG is enhanced by auditory spatial attention in a direction-specific manner. In contrast, activity in V1–V3 and IPS0–4 is suppressed in a direction-specific manner.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C2E76-BE30-4F1A-BFC5-E8E20421C6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773–784, </a:t>
            </a:r>
            <a:r>
              <a:rPr lang="en-US" altLang="en-US" sz="1000">
                <a:solidFill>
                  <a:srgbClr val="333333"/>
                </a:solidFill>
                <a:hlinkClick r:id="rId3"/>
              </a:rPr>
              <a:t>https://doi.org/10.1093/cercor/bhs359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auditory task activation (spatial attention vs. baseline) and classification accuracy (left vs.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auditory task activation (spatial attention vs. baseline) and classification accuracy (left vs.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2024-04-26T13:09:52Z</dcterms:modified>
</cp:coreProperties>
</file>