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09A64B-F182-4A04-8136-E9D94E31F1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E846E5-BAC9-4B69-9F21-2367D81D3A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Details of the eclipsing binary systems from CCD 4, classified into the following categories:WUMa type (EW), Algol type (EA), β Lyrae type (EB) and RS CVn. The error on the last decimal place is given in brackets. Superscripts indicate the following: C close bright companions; F close to flaw in image, e.g. dead column, light leak or diffraction spike. The star's original identification number is given in brackets for reference.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39DFC7-FEFB-4CBB-930C-CEFA6D827D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5.08751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358, Issue 3, April 2005, Pages 795–812,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https://doi.org/10.1111/j.1365-2966.2005.08751.x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6 </a:t>
            </a:r>
            <a:r>
              <a:rPr lang="en-US" altLang="en-US" b="0"/>
              <a:t>Details of the eclipsing binary systems from CCD 4, classified into the following categories:WUMa type (EW),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6 Details of the eclipsing binary systems from CCD 4, classified into the following categories:WUMa type (EW),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2024-04-27T01:46:33Z</dcterms:modified>
</cp:coreProperties>
</file>