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A3299-FE39-459C-B9C9-919727CA95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B79D7-A99D-43F3-83ED-5466CF0281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31192-1BBD-4A08-9074-919DA0A756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2024-04-26T15:44:54Z</dcterms:modified>
</cp:coreProperties>
</file>