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BB199-3AB8-496F-9C9B-E9132614E7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BB36C-9F5A-47B1-9292-51A31D7A70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associated with episodic encoding during placebo treatment. The maximum intensity projections or ‘glass brain’ figures (viewed from the right, from behind and from above, thresholded at P &lt; 0.005, uncorrected) show activations associated with the deep versus shallow (A) and difference due to subsequent memory (Dm) (B) contrasts. Details of the activations are given in Table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95409-7811-48CE-A4BA-266963400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749–759,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Activation associated with episodic encoding during placebo treatment. The maximum intensity projections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Activation associated with episodic encoding during placebo treatment. The maximum intensity projections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2024-04-26T01:16:32Z</dcterms:modified>
</cp:coreProperties>
</file>