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8D88D-08B8-4DFC-88A4-231C2CA216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921B5-E6E7-4D53-B255-68B4EF102A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DDC48-3852-4114-974C-3B4DB73B10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2024-04-27T03:22:39Z</dcterms:modified>
</cp:coreProperties>
</file>