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71E4EE-FCB8-4798-A212-8200C611F3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48B0D-EBBD-42BD-BD0E-89EA40BA5F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4C3DE-DD67-4EB6-B286-2EA41E389F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2024-04-26T21:28:40Z</dcterms:modified>
</cp:coreProperties>
</file>