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45F662-80E8-4BEE-A2B9-B22A2DE1DB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C54C8B-A880-4A58-BA90-1F68EB7F8D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Lever training in animals with pDMS DA depletion and sham controls. Mean lever presses per minute averaged for both actions. Ratio schedules increased across training days as follows: Day 1 = CRF, Days 2–5 = RR-5, Days 6–8 = RR-10, Days 9–11 = RR-20. Lever-press rates in animals with pDMS DA depletion and in sham controls did not differ significantly.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8948EA-581B-42AB-A96C-AEE19B42A8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2010, Pages 873–883,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Lever training in animals with pDMS DA depletion and sham controls. Mean lever presses per minute averaged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Lever training in animals with pDMS DA depletion and sham controls. Mean lever presses per minute averaged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2024-04-26T00:43:57Z</dcterms:modified>
</cp:coreProperties>
</file>