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3EAAED4-7F8A-4C6F-8308-69974FD7D4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A0C23B-96F6-4BE4-8E83-148ACEE70D5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Relationships between: (i) social and environmental conditions and their underlying economic and demographic influences and (ii) the MDG topics. (Two of this paper's main issues, environmental changes and infectious diseases, are explicitly represented as boxes.)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D67B32-F1BD-4EF3-9FC5-0A5684B774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eapro/dal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Health Promot Int</a:t>
            </a:r>
            <a:r>
              <a:rPr lang="en-US" altLang="en-US" sz="1000">
                <a:solidFill>
                  <a:srgbClr val="333333"/>
                </a:solidFill>
              </a:rPr>
              <a:t>, Volume 21, Issue suppl_1, December 2006, Pages 15–24, </a:t>
            </a:r>
            <a:r>
              <a:rPr lang="en-US" altLang="en-US" sz="1000">
                <a:solidFill>
                  <a:srgbClr val="333333"/>
                </a:solidFill>
                <a:hlinkClick r:id="rId3"/>
              </a:rPr>
              <a:t>https://doi.org/10.1093/heapro/dal047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Relationships between: (i) social and environmental conditions and their underlying economic and demographic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Relationships between: (i) social and environmental conditions and their underlying economic and demographic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2024-07-16T06:44:57Z</dcterms:modified>
</cp:coreProperties>
</file>