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C11D1-DE48-49C4-840D-E2FA4AB20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433BE-4249-43FC-9CC8-102C06C1E4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analysis pipeline for the study, producing maps of DMN co-activation for both patients and controls during resting and task states. TC-ICA; temporal concatenation group ICA.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DMN component identified from temporal concatenation ICA.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 show reduced DMN co-activation compared with controls during rest (P &lt; 0.05, FWE-corrected).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DMN signal during task run 1 for patients and controls. A time course of the fixation and task blocks are shown in red. In both groups, DMN signal is greatest during fixation blocks.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in green show greater DMN co-activation during rest than during task in healthy controls (P &lt; 0.05, FWE-corrected).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effect. (A) A cluster in the left PHG and hippocampus shows a greater increase in DMN co-activation at rest among controls than among patients (P &lt; 0.005, uncorrected). (B) The average co-activation Z-score within this MTL cluster (GM-corrected) for patient and control groups, during rest and task states. Error bars show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Voxel-wise regression of DMN modulation and MMSE score in patient group. (A) Orange cluster identifies precuneus and posterior cingulate regions showing a significant relationship after GM correction (P &lt; 0.05, FWE-corrected). These clusters subsume those found without GM correction. (B) Mean difference scores for these clusters demonstrate the relationship between greater positive difference score and higher MMSE in the 16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47A3-1483-4B10-B089-494D5714E3B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ercor/bhs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analysis pipeline for the study, producing maps of DMN co-activation for both patients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4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DMN component identified from temporal concatenation ICA.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870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Patients show reduced DMN co-activation compared with controls during rest (P &lt; 0.05, FWE-corrected).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192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time course of DMN signal during task run 1 for patients and controls. A time course of the fixation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78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Areas in green show greater DMN co-activation during rest than during task in healthy controls (P &lt; 0.05,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542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Interaction effect. (A) A cluster in the left PHG and hippocampus shows a greater increase in DMN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1685–1694,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Voxel-wise regression of DMN modulation and MMSE score in patient group. (A) Orange cluster identifies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8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1. An overview of analysis pipeline for the study, producing maps of DMN co-activation for both patients and ...</vt:lpstr>
      <vt:lpstr>Figure 2. The DMN component identified from temporal concatenation ICA.
</vt:lpstr>
      <vt:lpstr>Figure 3. Patients show reduced DMN co-activation compared with controls during rest (P &lt; 0.05, FWE-corrected).
</vt:lpstr>
      <vt:lpstr>Figure 4. The time course of DMN signal during task run 1 for patients and controls. A time course of the fixation and ...</vt:lpstr>
      <vt:lpstr>Figure 5. Areas in green show greater DMN co-activation during rest than during task in healthy controls (P &lt; 0.05, ...</vt:lpstr>
      <vt:lpstr>Figure 6. Interaction effect. (A) A cluster in the left PHG and hippocampus shows a greater increase in DMN ...</vt:lpstr>
      <vt:lpstr>Figure 7. Voxel-wise regression of DMN modulation and MMSE score in patient group. (A) Orange cluster identifies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2024-04-27T04:52:21Z</dcterms:modified>
</cp:coreProperties>
</file>