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B08199-738D-45E0-A4AB-AE8FACE90F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44117-E4CD-4713-8BEB-305B8386FD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Ex.2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Campistron, Lully, Achille et Polyxène, accompanied recitative (Achilles) ‘Mânes de ce guerrier’, 1.6 (p.51)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85D41F-B224-4708-AD85-F5C721A7E6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m/cav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Early Music</a:t>
            </a:r>
            <a:r>
              <a:rPr lang="en-US" altLang="en-US" sz="1000">
                <a:solidFill>
                  <a:srgbClr val="333333"/>
                </a:solidFill>
              </a:rPr>
              <a:t>, Volume 43, Issue 3, August 2015, Pages 397–415,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https://doi.org/10.1093/em/cav053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Ex.2 </a:t>
            </a:r>
            <a:r>
              <a:rPr lang="en-US" altLang="en-US" b="0"/>
              <a:t>Campistron, Lully, Achille et Polyxène, accompanied recitative (Achilles) ‘Mânes de ce guerrier’, 1.6 (p.51)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Ex.2 Campistron, Lully, Achille et Polyxène, accompanied recitative (Achilles) ‘Mânes de ce guerrier’, 1.6 (p.51)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2024-04-27T02:38:53Z</dcterms:modified>
</cp:coreProperties>
</file>