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52C2DF-854A-44D9-80D6-2D98D2D113E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3208FB-DF5F-4C02-B48C-3FD2EFE7743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VHF activity at the time of seizure onset in a case of neocortical epilepsy. Patient 7 had a frontal neocortical porencephalic cyst and seizure onset occurred first in contacts close to the border of the cyst. (A) Unfiltered low-voltage fast-activity seizure-onset pattern at standard time-scale. (B) Filtered highlighted samples from background and seizure-onset sections at expanded time-scale and gain. Sustained 330–400 Hz VHF activity is seen at the time of seizure onset in channels LAC2-3 and LAC3-4. (C) Spectral analysis of the seizure-onset section from A reveals an ‘excess’ increase (compared with sub-gamma) in the VHF band of channel LAC3-4 and to a lesser extent in the gamma band of channel LAC4-5, whereas other channels showed less marked or negative changes.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(2006).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555E79-CB68-4E2D-8510-30F6540C2C9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l08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129, Issue 6, June 2006, Pages 1593–1608,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https://doi.org/10.1093/brain/awl085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7 </a:t>
            </a:r>
            <a:r>
              <a:rPr lang="en-US" altLang="en-US" b="0"/>
              <a:t>VHF activity at the time of seizure onset in a case of neocortical epilepsy. Patient 7 had a frontal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7 VHF activity at the time of seizure onset in a case of neocortical epilepsy. Patient 7 had a frontal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2024-04-26T13:58:53Z</dcterms:modified>
</cp:coreProperties>
</file>