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E6733-15E5-47D9-8FEE-307A7458D7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B884A8-A4C8-4FC3-93AF-5BAB712AC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Eight-county study area with open and located food outlets, South Carolina, 2008–2009. The shading represents aggregated Rural-Urban Commuting Area (RUCA) codes. The inset shows the urban area around Columbia.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2010. Published by Oxford University Press on behalf of the Johns Hopkins Bloomberg School of Public Health.This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71900-1FC3-408C-BCC0-80E5D2B47E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q2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172, Issue 11, 1 December 2010, Pages 1324–1333, </a:t>
            </a:r>
            <a:r>
              <a:rPr lang="en-US" altLang="en-US" sz="1000">
                <a:solidFill>
                  <a:srgbClr val="333333"/>
                </a:solidFill>
                <a:hlinkClick r:id="rId3"/>
              </a:rPr>
              <a:t>https://doi.org/10.1093/aje/kwq292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Eight-county study area with open and located food outlets, South Carolina, 2008–2009. The shading represents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Eight-county study area with open and located food outlets, South Carolina, 2008–2009. The shading represents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2024-04-27T03:18:55Z</dcterms:modified>
</cp:coreProperties>
</file>