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57E1EE-719D-4064-9C4B-D6A780D82C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401FC-787D-48CF-A623-92EA3427E9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Number of Secessionist Movements (Colonial and Non-Colonial)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International Studies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93942-F781-4123-8DF7-0255D965D2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misr.12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Rev</a:t>
            </a:r>
            <a:r>
              <a:rPr lang="en-US" altLang="en-US" sz="1000">
                <a:solidFill>
                  <a:srgbClr val="333333"/>
                </a:solidFill>
              </a:rPr>
              <a:t>, Volume 16, Issue 1, March 2014, Pages 79–106,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https://doi.org/10.1111/misr.12099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Annual Number of Secessionist Movements (Colonial and Non-Colonial)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Annual Number of Secessionist Movements (Colonial and Non-Colonial)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2024-04-26T21:30:15Z</dcterms:modified>
</cp:coreProperties>
</file>