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CDAA60-DEC6-4EC7-9639-F37CA9A8EF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EBC668-078D-4AAC-8682-39C4140A0D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all-cause, CVD and CHD mortality rates per 100 000 people in both sexes with yearly gaps in mortality between Austria and synthetic international comparator population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World Health Organization, 2018.This is an Open Access article distributed under the terms of the Creative Commons Attribution 3.0 IGO License (https://creativecommons.org/licenses/by/3.0/igo/)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4046DC-420D-42B7-8817-F7792CA021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pub/cky14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Public Health</a:t>
            </a:r>
            <a:r>
              <a:rPr lang="en-US" altLang="en-US" sz="1000">
                <a:solidFill>
                  <a:srgbClr val="333333"/>
                </a:solidFill>
              </a:rPr>
              <a:t>, Volume 28, Issue suppl_2, October 2018, Pages 4–9,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https://doi.org/10.1093/eurpub/cky147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Comparison of all-cause, CVD and CHD mortality rates per 100 000 people in both sexes with yearly gaps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Comparison of all-cause, CVD and CHD mortality rates per 100 000 people in both sexes with yearly gaps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2024-05-06T07:33:42Z</dcterms:modified>
</cp:coreProperties>
</file>