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E2FDCD-1725-4F45-9527-C49349268D6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A19196-8892-4E46-857F-4CC2BCA9ED3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Comparison of Euclidean-normalized multiply-broken power-law differential number counts fits (solid lines and circles) with previous balloon-based measurements from BLAST, not using the FIRAS prior. The BLAST P(D) analysis (P09) is shown as dashed lines and stars, the stacking analysis of Béthermin et al. (2010b) as triangles and the source-extraction analysis from the same reference as squares. Here the combined statistical and systematic errors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 Journal compilation © 2010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A6AD32-C572-4482-BB84-FF25D9EA173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10.17781.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409, Issue 1, November 2010, Pages 109–121, </a:t>
            </a:r>
            <a:r>
              <a:rPr lang="en-US" altLang="en-US" sz="1000">
                <a:solidFill>
                  <a:srgbClr val="333333"/>
                </a:solidFill>
                <a:hlinkClick r:id="rId3"/>
              </a:rPr>
              <a:t>https://doi.org/10.1111/j.1365-2966.2010.17781.x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Comparison of Euclidean-normalized multiply-broken power-law differential number counts fits (solid lines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Comparison of Euclidean-normalized multiply-broken power-law differential number counts fits (solid lines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2024-04-26T22:01:10Z</dcterms:modified>
</cp:coreProperties>
</file>