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5BD391-7CFA-4BC2-85B8-349A466041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9780F9-420A-463C-9798-083CDA92AE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of V1 to V2 projections. For all stripes the strongest input comes from layer 2/3, but 4A, 4B, and 5/6 also contribute. The input is dichotomized: patches → thin stripes; interpatches → pale, thick stripes, except from layer 5/6.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85B590-8020-45E4-A6ED-8A2FB2CAB5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4, April 2007, Pages 935–941,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Summary of V1 to V2 projections. For all stripes the strongest input comes from layer 2/3, but 4A, 4B,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Summary of V1 to V2 projections. For all stripes the strongest input comes from layer 2/3, but 4A, 4B,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2024-04-26T05:07:13Z</dcterms:modified>
</cp:coreProperties>
</file>