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EC67C9-269E-4D29-BC1D-448B082D10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80A78E-064E-4E0F-BE8C-BF074A389A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Percent mortality from 2004 to 2006 for ash taxa that were not treated with imidacloprid. See Table 1 for list of cultivar abbreviations.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Entomological Society of AmericaThis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3C6B21-859E-43FB-A615-460C484B043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Percent survival of ash taxa, with and without being treated with imidacloprid, after 3 yr of attack from emerald ash borer. Bars with different letters are significantly different (χ2, P ≤ 0.05). See Table 1 for list of cultivar abbreviations.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Entomological Society of AmericaThis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3C6B21-859E-43FB-A615-460C484B043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Mean density of emerald ash borer exit holes (±SE) for each ash taxon, with and without being treated with imidacloprid. Data were pooled from 2004 and 2005 and square root (x) transformed for statistical comparison. Means with different letters are significantly different (LSD for unbalanced data, P ≤ 0.05). See Table 1 for list of cultivar abbreviations.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Entomological Society of AmericaThis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3C6B21-859E-43FB-A615-460C484B043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03/0046-225X(2008)37[242:IVIRTE]2.0.CO;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03/0046-225X(2008)37[242:IVIRTE]2.0.CO;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603/0046-225X(2008)37[242:IVIRTE]2.0.CO;2"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Environ Entomol</a:t>
            </a:r>
            <a:r>
              <a:rPr lang="en-US" altLang="en-US" sz="1000">
                <a:solidFill>
                  <a:srgbClr val="333333"/>
                </a:solidFill>
              </a:rPr>
              <a:t>, Volume 37, Issue 1, 1 February 2008, Pages 242–246, </a:t>
            </a:r>
            <a:r>
              <a:rPr lang="en-US" altLang="en-US" sz="1000">
                <a:solidFill>
                  <a:srgbClr val="333333"/>
                </a:solidFill>
                <a:hlinkClick r:id="rId3"/>
              </a:rPr>
              <a:t>https://doi.org/10.1603/0046-225X(2008)37[242:IVIRTE]2.0.CO;2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Percent mortality from 2004 to 2006 for ash taxa that were not treated with imidacloprid. See Table 1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2597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Environ Entomol</a:t>
            </a:r>
            <a:r>
              <a:rPr lang="en-US" altLang="en-US" sz="1000">
                <a:solidFill>
                  <a:srgbClr val="333333"/>
                </a:solidFill>
              </a:rPr>
              <a:t>, Volume 37, Issue 1, 1 February 2008, Pages 242–246, </a:t>
            </a:r>
            <a:r>
              <a:rPr lang="en-US" altLang="en-US" sz="1000">
                <a:solidFill>
                  <a:srgbClr val="333333"/>
                </a:solidFill>
                <a:hlinkClick r:id="rId3"/>
              </a:rPr>
              <a:t>https://doi.org/10.1603/0046-225X(2008)37[242:IVIRTE]2.0.CO;2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Percent survival of ash taxa, with and without being treated with imidacloprid, after 3 yr of attack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8840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Environ Entomol</a:t>
            </a:r>
            <a:r>
              <a:rPr lang="en-US" altLang="en-US" sz="1000">
                <a:solidFill>
                  <a:srgbClr val="333333"/>
                </a:solidFill>
              </a:rPr>
              <a:t>, Volume 37, Issue 1, 1 February 2008, Pages 242–246, </a:t>
            </a:r>
            <a:r>
              <a:rPr lang="en-US" altLang="en-US" sz="1000">
                <a:solidFill>
                  <a:srgbClr val="333333"/>
                </a:solidFill>
                <a:hlinkClick r:id="rId3"/>
              </a:rPr>
              <a:t>https://doi.org/10.1603/0046-225X(2008)37[242:IVIRTE]2.0.CO;2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Mean density of emerald ash borer exit holes (±SE) for each ash taxon, with and without being treated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1649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Percent mortality from 2004 to 2006 for ash taxa that were not treated with imidacloprid. See Table 1 for ...</vt:lpstr>
      <vt:lpstr>Fig. 2. Percent survival of ash taxa, with and without being treated with imidacloprid, after 3 yr of attack from ...</vt:lpstr>
      <vt:lpstr>Fig. 3. Mean density of emerald ash borer exit holes (±SE) for each ash taxon, with and without being treated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2024-04-27T04:33:27Z</dcterms:modified>
</cp:coreProperties>
</file>