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B3BF3-E585-49D6-A726-3E65A55C34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F368B-BDF1-403A-A575-E8368C3706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7FDD0-F1BB-4023-B397-8DA8FE1FCF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2024-04-26T06:59:45Z</dcterms:modified>
</cp:coreProperties>
</file>