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552C8-ADF0-4FF8-823E-F6F7271ADD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6D1B3-3254-4FA5-AFFC-5C467E8E1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114E7-90AE-4EA4-9114-F36C6A560B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2024-04-26T16:46:45Z</dcterms:modified>
</cp:coreProperties>
</file>