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DF57F-0F4F-4837-8D66-738BCDB02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D7466-BEC1-4280-8501-E232E27F86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7FB34-8E43-4FAF-95DD-193191F5BB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2024-04-26T12:25:46Z</dcterms:modified>
</cp:coreProperties>
</file>