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6D5833-09F8-48C2-AC9A-3AF0ABF66F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F7ECF6-A990-4AD5-9A8C-9C0966595C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AEFE28-E58D-4B3C-B5D3-97DB478A11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2024-04-26T02:45:37Z</dcterms:modified>
</cp:coreProperties>
</file>