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5E1B86E-A85D-42AE-86C4-020BB7044669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CD80C12-52EB-444C-9EC4-C3A964540E7D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Demographic characteristics of the 132 subjects in the study population.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142F005-8419-4043-96AD-254843EC50D7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 of prior colonization on new acquisition of the same serotype (univariate analysis).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142F005-8419-4043-96AD-254843EC50D7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 of prior colonization with a particular serotype on new acquisition of the same or different serotype.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142F005-8419-4043-96AD-254843EC50D7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 of serotype prevalence in a day care center on new acquisition of serotype.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142F005-8419-4043-96AD-254843EC50D7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Relationship between antibody and serotype-specific protection.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142F005-8419-4043-96AD-254843EC50D7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86/58794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86/58794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86/58794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86/58794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86/58794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197, Issue 11, 1 June 2008, Pages 1511–1518,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https://doi.org/10.1086/587941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1. </a:t>
            </a:r>
            <a:r>
              <a:rPr lang="en-US" altLang="en-US" b="0"/>
              <a:t>Demographic characteristics of the 132 subjects in the study population.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81300" y="1371600"/>
            <a:ext cx="357358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197, Issue 11, 1 June 2008, Pages 1511–1518,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https://doi.org/10.1086/587941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2. </a:t>
            </a:r>
            <a:r>
              <a:rPr lang="en-US" altLang="en-US" b="0"/>
              <a:t>Effect of prior colonization on new acquisition of the same serotype (univariate analysis).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924300" y="1371600"/>
            <a:ext cx="128530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197, Issue 11, 1 June 2008, Pages 1511–1518,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https://doi.org/10.1086/587941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3. </a:t>
            </a:r>
            <a:r>
              <a:rPr lang="en-US" altLang="en-US" b="0"/>
              <a:t>Effect of prior colonization with a particular serotype on new acquisition of the same or different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038600" y="1371600"/>
            <a:ext cx="105498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197, Issue 11, 1 June 2008, Pages 1511–1518,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https://doi.org/10.1086/587941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4. </a:t>
            </a:r>
            <a:r>
              <a:rPr lang="en-US" altLang="en-US" b="0"/>
              <a:t>Effect of serotype prevalence in a day care center on new acquisition of serotype.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28778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197, Issue 11, 1 June 2008, Pages 1511–1518,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https://doi.org/10.1086/587941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5. </a:t>
            </a:r>
            <a:r>
              <a:rPr lang="en-US" altLang="en-US" b="0"/>
              <a:t>Relationship between antibody and serotype-specific protection.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50291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Table 1. Demographic characteristics of the 132 subjects in the study population.
</vt:lpstr>
      <vt:lpstr>Table 2. Effect of prior colonization on new acquisition of the same serotype (univariate analysis).
</vt:lpstr>
      <vt:lpstr>Table 3. Effect of prior colonization with a particular serotype on new acquisition of the same or different ...</vt:lpstr>
      <vt:lpstr>Table 4. Effect of serotype prevalence in a day care center on new acquisition of serotype.
</vt:lpstr>
      <vt:lpstr>Table 5. Relationship between antibody and serotype-specific protection.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2024-05-01T22:02:18Z</dcterms:modified>
</cp:coreProperties>
</file>