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F227C-9E54-4558-B06C-912D86624A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5D052-8581-451C-AF77-5A0DBC5B2A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Assessment of drought tolerance of Arabidopsis thaliana C24. (A) Projected leaf area (APT) measured with GROWSCREEN-FLUORO between 20 d and 29 d after sowing. (B) Relative growth rate (RGR) calculated from total projected leaf area of individual plants. (C) Potential quantum yield of PSII (Fv/Fm). The figure shows one representative experiment from a series; n=15 plants per treatment; mean values ±SE. Reproduced with permission from Functional Plant Biology Vol. 36, 902–914 (Jansen et al.). Copyright CSIRO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3D06B-879C-4E17-B687-26CF209D8A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q1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61, Issue 13, August 2010, Pages 3499–3507,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https://doi.org/10.1093/jxb/erq199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Assessment of drought tolerance of Arabidopsis thaliana C24. (A) Projected leaf area (A</a:t>
            </a:r>
            <a:r>
              <a:rPr lang="en-US" altLang="en-US" b="0" baseline="-25000"/>
              <a:t>PT</a:t>
            </a:r>
            <a:r>
              <a:rPr lang="en-US" altLang="en-US" b="0"/>
              <a:t>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Assessment of drought tolerance of Arabidopsis thaliana C24. (A) Projected leaf area (APT)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2024-04-26T08:19:05Z</dcterms:modified>
</cp:coreProperties>
</file>