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FE7700-5A68-40EC-A041-B552276814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6BAE1D-C0CE-4CBC-A2C3-BEFA966DC2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5. Induction and maintenance of LTP in freeze-lesioned cortex depends on NMDA receptor activation. (A) Bath application of 50 µM APV prevented the induction of LTP, during stimulation in layer VI of the paramicrogyral zone (TBS I). Upon washout of APV, LTP could be induced (TBS II). (B) The maintenance of LTP in the freeze-lesioned cortex is partially NMDA-receptor dependent. Superfusion of APV 50 min after TBS led to reduction of the FP amplitude of ∼50%.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72C954-D651-4F2D-868C-D6BA58315B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1081–1087, </a:t>
            </a:r>
            <a:r>
              <a:rPr lang="en-US" altLang="en-US" sz="1000">
                <a:solidFill>
                  <a:srgbClr val="333333"/>
                </a:solidFill>
                <a:hlinkClick r:id="rId3"/>
              </a:rPr>
              <a:t>https://doi.org/10.1093/cercor/bhh067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5. Induction and maintenance of LTP in freeze-lesioned cortex depends on NMDA receptor activation.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5. Induction and maintenance of LTP in freeze-lesioned cortex depends on NMDA receptor activation.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2024-04-27T00:21:47Z</dcterms:modified>
</cp:coreProperties>
</file>