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28342-D3B1-43CB-8299-A1E22C2401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BC937-430F-4433-8E15-1C110CF0A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 forward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C43B4-3995-4764-8116-C8A2BFA44F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51–55,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Genome forward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Genome forward trials.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2024-04-26T19:40:43Z</dcterms:modified>
</cp:coreProperties>
</file>