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1F0B1-F94B-4936-9496-FD6581D2E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0EC8D5-FD16-4021-AA69-90BD0B0133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Sequence of stimulus and response events in the gambling task. After a warning signal, a pair or numbers ([5 25] or [25 5]) was presented, and participants were forced to select 1 of the 2 numbers by pressing the corresponding button at left or right hand (response choice). One second after the choice, one of the numbers turned red and the other green (feedback) indicating a gain (green) or loss (red) of the corresponding amount of money in Euro cent. (B) In the frequent “standard feedback,” trial participants gained or lost the same amount of money they betted. By contrast, in the unexpected boost feedback condition, the magnitude of the reward was much larger than the expected one (10% probability). In the “similar feedback” condition, the magnitude was changed only slightly. This allowed us to dissociate the effects of reward magnitude and reward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FB8E1-6C8C-44EE-8C50-A1FF991448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1985–1996, </a:t>
            </a:r>
            <a:r>
              <a:rPr lang="en-US" altLang="en-US" sz="1000">
                <a:solidFill>
                  <a:srgbClr val="333333"/>
                </a:solidFill>
                <a:hlinkClick r:id="rId3"/>
              </a:rPr>
              <a:t>https://doi.org/10.1093/cercor/bhp263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Sequence of stimulus and response events in the gambling task. After a warning signal, a pair or numbers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Sequence of stimulus and response events in the gambling task. After a warning signal, a pair or numbers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2024-04-26T05:37:21Z</dcterms:modified>
</cp:coreProperties>
</file>