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CE1E8-9EC8-4966-98DA-AD05AF683C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D3B30-8352-434F-98FA-04007C061C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6ADBF-A5F3-430E-85E4-8E87A4DD0D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2024-04-26T02:52:06Z</dcterms:modified>
</cp:coreProperties>
</file>