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2D660-8CF4-4E52-9C13-746219BF8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1CFF9-F05C-4BE9-906D-07F43EC500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5. Layer 2/3–4-specific genes. Upper (A, B) and lower (C, D) panels show SCF and MEF-2C expressions, respectively. Am, amygdala; Cb, cerebellum; Hb, habenular nucleus; MD, mediodorsal thalamus; OB, olfactory bulb; VB, ventrobasal complex of thalamus; vLG, ventral part of the lateral geniculate nucleus. Bar indicates 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6EDA0-6E4D-4557-BC8B-BBE13EF1AD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1144–1152,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5. Layer 2/3–4-specific genes. Upper (A, B) and lower (C, D) panels show SCF and MEF-2C expressions,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5. Layer 2/3–4-specific genes. Upper (A, B) and lower (C, D) panels show SCF and MEF-2C expressions,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2024-04-26T18:06:19Z</dcterms:modified>
</cp:coreProperties>
</file>