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22E56A-69A9-40F5-82CA-D5FF42FC13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A9CEE0-735D-4F03-9810-49BC0E8CF9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Lagged cross-correlation between the proportions of cases positive for influenza-like illness for IFH structured data, IFH narrative data, and NYC DOHMH emergency department chief complaint data versus NYC isolates. A peak to the left of 0 days implies that the left entity in the figure legend preceded the entity on the right. IFH = Institute for Family Health; NYC = New York City; DOHMH = Department of Health and Mental Hygiene.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85C0F2-FF2E-4489-A21F-4CA19E70DA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29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16, Issue 3, May 2009, Pages 354–361,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https://doi.org/10.1197/jamia.M2922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Lagged cross-correlation between the proportions of cases positive for influenza-like illness for IFH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Lagged cross-correlation between the proportions of cases positive for influenza-like illness for IFH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2024-04-26T04:44:04Z</dcterms:modified>
</cp:coreProperties>
</file>