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C9997-D372-4D15-BC4D-C22939D5FF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40568-1DD6-46E6-A7E0-73EEDAE54A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Impairment of ALR in GCase deficient SH-SY5Y cells. (A) Under basal conditions (CTR) phospho-S6K was significantly decreased in GCase KD cells. Following starvation (ST) and recovery (REC), S6K phosphorylation recovered although was less in GCase KD cells (n = 5). (B) CBE-treated cells presented decreased phopho-S6K levels under basal conditions and the recovery was less than in untreated cells (n = 3), (C) Lyso ID fluorescence measurements detected a significant decrease in acidic functional lysosomes in GCase KD cells (n = 3). Scale bar 10µm. (D) Total cholesterol levels were increased in GBA1 siRNA-treated cells compared to scramble treated cells (n = 7). All data represent mean ± SD, * P &lt; 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46372-5911-47F0-91A8-4B5A32E7C5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3432–3445,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Impairment of ALR in GCase deficient SH-SY5Y cells. (A) Under basal conditions (CTR) phospho-S6K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Impairment of ALR in GCase deficient SH-SY5Y cells. (A) Under basal conditions (CTR) phospho-S6K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2024-04-26T08:01:55Z</dcterms:modified>
</cp:coreProperties>
</file>