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7A42A5-D369-4A0F-8AF6-A6921317C5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5B2D8-8E9B-4A44-83C1-66AC5AF967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RT and SE of the control, no-TMS, and trials in the VI task as a function of the letter ORIENTATION. Because no interaction was found between ORIENTATION and LETTER IDENTITY/FORM (F &lt; 1), results from all letters were merged together.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E507D-75B6-42B9-9EE5-679065C6D0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2298–2307,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Mean RT and SE of the control, no-TMS, and trials in the VI task as a function of the letter ORIENTATION.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Mean RT and SE of the control, no-TMS, and trials in the VI task as a function of the letter ORIENTATION.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2024-04-27T04:18:05Z</dcterms:modified>
</cp:coreProperties>
</file>