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3C9CB-6E72-4847-9368-CD5675F8B2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BBBB0-0BB5-4D53-A05D-7C010BC21D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58C9C-3057-41C4-B946-74B3B69884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2024-05-01T21:56:57Z</dcterms:modified>
</cp:coreProperties>
</file>