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1427D-C236-48FF-B38F-A63A56F29F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3642B-D1C9-4AE9-9C3D-4622057B72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Progression of aortic stiffness according to 3 α-calcidol weekly doses. The box plot represents changes in aortic stiffness as measured by changes (Δ) in carotid–femoral pulse wave velocity (cf-PWV) adjusted for changes in mean blood pressure and duration of follow-up in patients according to the 3 categories of baseline weekly dose of α-calcidol (no α-calcidol (n=37); α-calcidol of 0–2 µg/week (n=33); ≥2 µg/week (n=15)). The whiskers represent 10th and 90th percentiles. *P &lt; 0.05 as compared with 2 other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E0A21-9D2E-415B-8B73-AF1A8DB02B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h/hpu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27, Issue 11, November 2014, Pages 1346–1354,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https://doi.org/10.1093/ajh/hpu057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Progression of aortic stiffness according to 3 α-calcidol weekly doses. The box plot represents changes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Progression of aortic stiffness according to 3 α-calcidol weekly doses. The box plot represents changes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2024-04-27T01:47:43Z</dcterms:modified>
</cp:coreProperties>
</file>