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7EE781-9C35-4C31-9741-E8712E8DD2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B604D5-2AEB-409D-9221-51D3FC9345D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1. The prefrontal cortical slice in vitro spontaneously generates prolonged periods of activity through synaptic bombardments. (A) Simultaneous intracellular and extracellular recordings in layer 5 of the ferret prefrontal cortex. The network enters into the ‘UP’ state for ∼3 s prior to a rapid transition to the DOWN state. (B) Hyperpolarization of the intracellularly recorded pyramidal cell reveals the barrage of PSPs arriving during the UP state and the reduction of PSPs during the DOWN state. Note that hyperpolarization or depolarization does not affect the duration of the UP state, which is the same as the average duration of action potential discharge in the local network.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DC0DE4-22F9-4D8B-A30C-52B25A64D60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11, November 2003, Pages 1219–1231, </a:t>
            </a:r>
            <a:r>
              <a:rPr lang="en-US" altLang="en-US" sz="1000">
                <a:solidFill>
                  <a:srgbClr val="333333"/>
                </a:solidFill>
                <a:hlinkClick r:id="rId3"/>
              </a:rPr>
              <a:t>https://doi.org/10.1093/cercor/bhg104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1. The prefrontal cortical slice in vitro spontaneously generates prolonged periods of activity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prefrontal cortical slice in vitro spontaneously generates prolonged periods of activity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2024-04-26T23:43:41Z</dcterms:modified>
</cp:coreProperties>
</file>