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2C77E-1E4B-4D04-A6F6-9EAF6C0A93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6FEC38-0412-4B62-8AFC-5134648C57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Immunohistochemistry demonstrates rCGG repeat is necessary and sufficient to cause the formation of intranuclear inclusions. (A)L7Fmr1, (B) L7CGG90Fmr1, (C) L7EGFP and (D) L7CGG90EGFP.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0317C3-38BC-42F0-A425-758EEB2481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1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13, 1 July 2009, Pages 2443–2451,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Immunohistochemistry demonstrates rCGG repeat is necessary and sufficient to cause the formation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Immunohistochemistry demonstrates rCGG repeat is necessary and sufficient to cause the formation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2024-04-26T14:06:35Z</dcterms:modified>
</cp:coreProperties>
</file>