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80A96-F3D8-404D-8956-F1D9BBE5F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1CB5D-C067-4FBD-BCF4-293DC566C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C0052-2E3E-44F2-AFC2-16CC564390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2024-04-26T18:06:58Z</dcterms:modified>
</cp:coreProperties>
</file>