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D9B82-407A-4E0C-9BD2-599DD4695A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10A583-7603-440D-BAF5-D1D88F98BA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experimental set-up. The stump was hidden under a table and synchronous brushstrokes were applied to the stump and the index finger of a rubber hand placed in full view in front of the participant (A). After experiencing the illusion, the participant was asked to demonstrate where he or she had felt the touches by making a horizontal pointing movement along a ruler with eyes closed (B). We also stabbed the rubber hand with a needle whilst simultaneously measuring the associated changes in the participant's skin conductance as an objective measure of any fear and anticipated pain. (See the Methods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E55F7-D3D2-41E4-9DCD-122D17B4DE3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results of the questionnaire. The responses to Questions 1–3 reflect the experiences of the illusion: Q1—‘I felt the touch of the brush on the prosthetic hand’; ‘Q2—It seemed as if the brush caused the sensation touch that I experienced’; Q3—It felt as if the prosthetic hand was my hand’. The responses to Questions 4–9 served as controls for suggestibility and task compliance (see Methods section). The scores for the illusion questions (Q1–Q3) were significantly greater (P &lt; 0.01) than those for the control conditions after the period of synchronous stimulation on the stump and the prosthetic hand (blue). Further, on average, the scores on the three illusion-related questions were greater in the stump condition than in the control condition when contralateral intact arm was stimulated (P &lt; 0.05). Finally, it can be noted that the illusion ratings when stroking the participants’ stumps were lower than when testing the classical rubber hand illusion by stroking their intact contralateral hand (yellow). For details, see the Results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E55F7-D3D2-41E4-9DCD-122D17B4DE3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Behavioural evidence that people perceived a change in the location of the sensation of touch from the stump (and phantom in the cases of referred sensations) towards the rubber hand. When asked to indicate where they had sensed the touches of the paintbrush, by pointing with the intact hand with their eyes closed, the participant indicated greater drift in the perceived location of the touch towards the rubber hand after the illusion condition with synchronous stimulation (Sync) than after the asynchronous control condition (Async;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E55F7-D3D2-41E4-9DCD-122D17B4DE3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Objective physiological evidence that the participants experienced an increase in the ownership of the prosthetic hand when we brushed the stump and the prosthetic hand synchronously. Greater psychologically induced sweating, as measured with the skin conductance response (in micro Sievert), was observed when the prosthetic hand was stabbed with a needle in the illusion condition (sync-stump) than in the asynchronous control condition (async-stump;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E55F7-D3D2-41E4-9DCD-122D17B4DE3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Significant relationship between the time since amputation and the strength of the illusion as indicated by the illusion-items in the questionnaire (Pearson's correlation = −0.474, N = 18, P = 0.047, two-tailed P &lt; 0.05). See the Results section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E55F7-D3D2-41E4-9DCD-122D17B4DE3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n2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n29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n29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n29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n29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3443–3452, </a:t>
            </a:r>
            <a:r>
              <a:rPr lang="en-US" altLang="en-US" sz="1000">
                <a:solidFill>
                  <a:srgbClr val="333333"/>
                </a:solidFill>
                <a:hlinkClick r:id="rId3"/>
              </a:rPr>
              <a:t>https://doi.org/10.1093/brain/awn297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experimental set-up. The stump was hidden under a table and synchronous brushstrokes were applied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209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3443–3452, </a:t>
            </a:r>
            <a:r>
              <a:rPr lang="en-US" altLang="en-US" sz="1000">
                <a:solidFill>
                  <a:srgbClr val="333333"/>
                </a:solidFill>
                <a:hlinkClick r:id="rId3"/>
              </a:rPr>
              <a:t>https://doi.org/10.1093/brain/awn297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results of the questionnaire. The responses to Questions 1–3 reflect the experiences of the illusion: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3443–3452, </a:t>
            </a:r>
            <a:r>
              <a:rPr lang="en-US" altLang="en-US" sz="1000">
                <a:solidFill>
                  <a:srgbClr val="333333"/>
                </a:solidFill>
                <a:hlinkClick r:id="rId3"/>
              </a:rPr>
              <a:t>https://doi.org/10.1093/brain/awn297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Behavioural evidence that people perceived a change in the location of the sensation of touch from the stump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3443–3452, </a:t>
            </a:r>
            <a:r>
              <a:rPr lang="en-US" altLang="en-US" sz="1000">
                <a:solidFill>
                  <a:srgbClr val="333333"/>
                </a:solidFill>
                <a:hlinkClick r:id="rId3"/>
              </a:rPr>
              <a:t>https://doi.org/10.1093/brain/awn297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Objective physiological evidence that the participants experienced an increase in the ownership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12, December 2008, Pages 3443–3452, </a:t>
            </a:r>
            <a:r>
              <a:rPr lang="en-US" altLang="en-US" sz="1000">
                <a:solidFill>
                  <a:srgbClr val="333333"/>
                </a:solidFill>
                <a:hlinkClick r:id="rId3"/>
              </a:rPr>
              <a:t>https://doi.org/10.1093/brain/awn297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Significant relationship between the time since amputation and the strength of the illusion as indicated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The experimental set-up. The stump was hidden under a table and synchronous brushstrokes were applied to the ...</vt:lpstr>
      <vt:lpstr>Fig. 2 The results of the questionnaire. The responses to Questions 1–3 reflect the experiences of the illusion: ...</vt:lpstr>
      <vt:lpstr>Fig. 3 Behavioural evidence that people perceived a change in the location of the sensation of touch from the stump ...</vt:lpstr>
      <vt:lpstr>Fig. 4 Objective physiological evidence that the participants experienced an increase in the ownership of the ...</vt:lpstr>
      <vt:lpstr>Fig. 5 Significant relationship between the time since amputation and the strength of the illusion as indicated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2024-04-26T08:36:31Z</dcterms:modified>
</cp:coreProperties>
</file>