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DD0B2-FA31-4068-B51F-EF8E157E65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60E25-501E-49A1-89AB-38968A17881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A0846-C3BE-4179-A21B-1CA16BB163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2024-04-26T11:01:03Z</dcterms:modified>
</cp:coreProperties>
</file>