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BF684-E5A7-4603-B108-0E89D89425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B8FF6-C5D0-49CF-8887-D6DF99EBAA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Power change spectra for 12 example grayscale and 12 color images. Each panel shows the natural image presented to the animal and the corresponding spectra (red: monkey P, blue: monkey A) of power changes in percent, comparing free viewing of the respective image with a prestimulus baseline, averaged over all V1 sites (shaded regions indicate ±1 standard error of the mean, SEM). The spectra were scaled such that the lower end of the y-axis corresponds to zero change and the upper end corresponds to the percent change value that is indicated in the upper-left corner of the respective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F58DF-64D3-4D81-9E28-FBF42F1D69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918–926,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Power change spectra for 12 example grayscale and 12 color images. Each panel shows the natural image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Power change spectra for 12 example grayscale and 12 color images. Each panel shows the natural image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2024-04-27T00:57:09Z</dcterms:modified>
</cp:coreProperties>
</file>