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3B919-8988-473F-B9E8-D7C9BD1BC0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180DC-73DF-43D4-A0B9-E36FB51573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probability distribution of the residual magnification λres=λ−λest for sources at redshift zS = 1.5. Compared are the distribution for λest = 0 (solid line), the distribution  for the optimal estimate (25) with κest reconstructed using the shear from an advanced survey with ngal = 100 arcmin−2 and a filter scale θs = 25 arcsec (dashed line), and the conditional distribution  for κest=−0.05 (dotted line) and κest = 0.1 (dash–dotted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28BE5-E51E-43A5-A26F-70E9AEAE1C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96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2, April 2011, Pages 1023–1037,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https://doi.org/10.1111/j.1365-2966.2010.17963.x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The probability distribution of the residual magnification λ</a:t>
            </a:r>
            <a:r>
              <a:rPr lang="en-US" altLang="en-US" b="0" baseline="-25000"/>
              <a:t>res</a:t>
            </a:r>
            <a:r>
              <a:rPr lang="en-US" altLang="en-US" b="0"/>
              <a:t>=λ−λ</a:t>
            </a:r>
            <a:r>
              <a:rPr lang="en-US" altLang="en-US" b="0" baseline="-25000"/>
              <a:t>est</a:t>
            </a:r>
            <a:r>
              <a:rPr lang="en-US" altLang="en-US" b="0"/>
              <a:t> for sources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The probability distribution of the residual magnification λres=λ−λest for sources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2024-04-27T02:49:17Z</dcterms:modified>
</cp:coreProperties>
</file>