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40AF0-EBA8-4661-92F5-A953BC009F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A6CB7-F67B-4054-A5A9-A7D984C3EE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CB886-6735-484C-A031-D2CDB39CC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2024-04-27T05:19:42Z</dcterms:modified>
</cp:coreProperties>
</file>