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CB63E-C051-4F42-B64F-97ADE48FC2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84F341-52BB-4FA1-9184-3A688431B7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Individual subject signal intensity changes plotted over time, in 5 VOI's in the SI (A–E) during leg and arm muscle pain. The location of the VOIs is indicated to the top right of each panel. The area of perceived pain is indicated to the left of each set of 5 time trends taken from VOIs (A–E). The vertical dashed line indicates the onset of the hypertonic saline injection. Note that in the subjects in whom the area of perceived pain is greater, the number of VOIs in which signal intensity increases is greater.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D2E3C-F01A-487B-87E8-797D20E11B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2050–2059, </a:t>
            </a:r>
            <a:r>
              <a:rPr lang="en-US" altLang="en-US" sz="1000">
                <a:solidFill>
                  <a:srgbClr val="333333"/>
                </a:solidFill>
                <a:hlinkClick r:id="rId3"/>
              </a:rPr>
              <a:t>https://doi.org/10.1093/cercor/bhl113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Individual subject signal intensity changes plotted over time, in 5 VOI's in the SI (A–E) during leg and arm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Individual subject signal intensity changes plotted over time, in 5 VOI's in the SI (A–E) during leg and arm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2024-04-26T21:03:04Z</dcterms:modified>
</cp:coreProperties>
</file>